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76" r:id="rId5"/>
    <p:sldId id="260" r:id="rId6"/>
    <p:sldId id="277" r:id="rId7"/>
    <p:sldId id="279" r:id="rId8"/>
    <p:sldId id="282" r:id="rId9"/>
    <p:sldId id="280" r:id="rId10"/>
    <p:sldId id="281" r:id="rId11"/>
    <p:sldId id="278" r:id="rId12"/>
    <p:sldId id="285" r:id="rId13"/>
    <p:sldId id="283" r:id="rId14"/>
    <p:sldId id="28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04332-F49D-B74D-A895-53A67531726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4597-A068-7749-83AC-128F4484A2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50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11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55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61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71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4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62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7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14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05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64597-A068-7749-83AC-128F4484A2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53B70-ED18-414D-A491-C7755E21F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976995-6AF2-F94E-9ABA-870B86E77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795C36-550E-FF42-A774-87A971C8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D1670B-4F7A-1B4E-8A25-8EB8605B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B76076-A36D-A74D-B942-517E6BED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8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ED7A5-CF5E-3640-A002-71448A42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B6DC9D-A40F-5A4E-99E2-39DBD4A28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216DC-783E-4043-9B15-D49CD7AA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3F6940-C72C-2D47-B183-FE02DC2C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B6336E-CDF4-B543-AE2A-89375DA8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51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7F9851-5650-174A-ADDE-B64763FDA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4E32C0-FB52-A54E-B290-901F04F66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6DEF7E-08C1-554F-9478-141AA3A1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167041-5E98-494D-9576-0BA37BE0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E766E3-0B46-F347-89B5-B60C98B0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7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D707C-7BFA-934B-8E6B-8D0CA666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2BA679-8665-2B46-9EEC-C317A64E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1C8DC5-D26D-7C41-9AC1-EE25A45D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8F77C2-9035-444E-B602-F2C883EF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22FE13-E04F-FC4E-B76E-D4DD3222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15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68F3C-C519-A941-87CE-D4494408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551323-49D8-ED49-B298-802E4878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D34B4F-D93F-FE47-9450-DD54AB92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F91D01-4A5D-6645-B719-D92159B0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D103AF-821C-C141-B38A-626EE5A8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05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4631E-E27A-934F-B0E1-5893079F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0DED2-BDF6-2D4E-AEF8-0303F054A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10F907-A711-0A4E-9B37-0D606C66D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AC00B2-1274-704E-8617-D2320C62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04542B-E291-F741-ABEB-603C9342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D61F3D-8675-BB4C-93E6-A6947536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20F5E-9BD2-724B-A621-CD30D487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92B3E5-982D-434B-BE3A-2F53BF50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BA4AA-8A5D-F641-B725-18BC821DF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35A811-EC29-6F40-95AB-3634AD0A9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30ED16-20B5-5E4F-B2E9-63BE0052A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77304B-F36E-F449-B233-A4EB92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7E3EAD-7237-C54B-896D-231EA4CE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B5D45C-A851-1340-8D12-DA939DEF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10051-2798-B141-9F37-CF071C49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305E09-6506-274F-AACC-4F26522E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9F1FF5-DCC8-7343-B218-9819F7CE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49A8B2-D8B2-574B-85F9-3EBC63BA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22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A5205F-96C3-A248-B088-53374F36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E78F24-5AC2-2A41-82D9-0938C11A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A095D5-8E5A-C544-817F-876F1124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9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6C7E0-9D2C-CD48-B2C2-1DF82321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CDCC4-8DCF-FF4E-83A2-B8BAEE99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BE62A5-CDF9-B74F-8E48-AA157D290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CB0388-542D-AC47-9D8D-B5EE789D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66F6C7-19E0-D446-9003-E07CF53A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2A7A9A-8859-6F43-B897-DE5FD407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3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5253C-C5A4-DB4A-9D5C-A28AB0EE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8C110C-11FF-B647-8630-19CA1387A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4A3AEA-ECB4-7941-B5EC-914626885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139992-779F-7840-AC25-C577A7B9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2C485B-6A94-174E-91E3-D9979441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3B5BF8-E0B9-9245-A24A-62589020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AECDE7-44E1-ED49-A336-534556B0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1A1DD2-0EF9-0B4F-A60A-685DF2877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F7CB05-EA38-3946-BA1D-CFBED2762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30CA-F22C-774E-8F37-C69D8C0AEE9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9A4968-8176-FD48-BEAF-3EA522568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CF1637-96AE-AE4E-9111-EADF099F4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4CB9-0648-3546-89DD-B8DBFAE3D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66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FC4C2-0FDB-D643-A008-44B4A2808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F69054-99CB-FE49-A8D9-83761AA11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Jiří Pečený</a:t>
            </a:r>
          </a:p>
        </p:txBody>
      </p:sp>
    </p:spTree>
    <p:extLst>
      <p:ext uri="{BB962C8B-B14F-4D97-AF65-F5344CB8AC3E}">
        <p14:creationId xmlns:p14="http://schemas.microsoft.com/office/powerpoint/2010/main" val="125333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06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Image result for zony v koupelnách">
            <a:extLst>
              <a:ext uri="{FF2B5EF4-FFF2-40B4-BE49-F238E27FC236}">
                <a16:creationId xmlns:a16="http://schemas.microsoft.com/office/drawing/2014/main" id="{9E4B4161-B606-5C49-BFA2-B00D8D427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3" y="1336190"/>
            <a:ext cx="3541123" cy="2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zony v koupelnách">
            <a:extLst>
              <a:ext uri="{FF2B5EF4-FFF2-40B4-BE49-F238E27FC236}">
                <a16:creationId xmlns:a16="http://schemas.microsoft.com/office/drawing/2014/main" id="{698B064C-3492-C844-BE27-CAA0C14C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8173"/>
            <a:ext cx="3714206" cy="24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4EACE6-E446-804A-A870-454F88FE2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830" y="1497831"/>
            <a:ext cx="6388100" cy="2743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5F9046-4B0B-9945-9095-693835558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830" y="4048173"/>
            <a:ext cx="6388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C6F92-D032-C44F-A7CC-837E5A6B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před úrazem elektrickým proudem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613410-AB65-2B47-905A-F16F831AE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525179"/>
            <a:ext cx="4974771" cy="5103600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EA633627-6688-FE45-9A55-B0C22E19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587779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proudový chránič">
            <a:extLst>
              <a:ext uri="{FF2B5EF4-FFF2-40B4-BE49-F238E27FC236}">
                <a16:creationId xmlns:a16="http://schemas.microsoft.com/office/drawing/2014/main" id="{862670E4-164B-7D44-8638-490007DC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7697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4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522C7-94E8-F74C-958B-189E5B6A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SELV nebo PELV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612E3-F7A7-2C41-842B-877A5DD24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SELV</a:t>
            </a:r>
            <a:r>
              <a:rPr lang="cs-CZ" dirty="0"/>
              <a:t> je ochranné opatření, při němž je ochrana zajištěna:</a:t>
            </a:r>
            <a:br>
              <a:rPr lang="cs-CZ" dirty="0"/>
            </a:br>
            <a:r>
              <a:rPr lang="cs-CZ" dirty="0"/>
              <a:t>omezením napětí v obvodu (síti SELV) a ochranným oddělením sítě SELV od všech obvodů jiných než SELV a PELV a jednoduchým oddělením  sítě SELV od ostatních sítí SELV, od sítí PELV a od země, přičemž není dovoleno úmyslné připojení neživých částí k ochrannému vodiči nebo k zemi.</a:t>
            </a:r>
            <a:br>
              <a:rPr lang="cs-CZ" dirty="0"/>
            </a:br>
            <a:endParaRPr lang="cs-CZ" dirty="0"/>
          </a:p>
          <a:p>
            <a:r>
              <a:rPr lang="cs-CZ" dirty="0"/>
              <a:t>Ve zvláštních prostorech, kde je požadováno SELV a kde je použito ochranné stínění, musí být ochranné stínění (spojené např. s ochranným pospojováním napájecí sítě) odděleno od každého sousedního obvodu základní izolací určenou pro nejvyšší vyskytující se napětí.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PELV</a:t>
            </a:r>
            <a:br>
              <a:rPr lang="cs-CZ" dirty="0"/>
            </a:br>
            <a:r>
              <a:rPr lang="cs-CZ" dirty="0"/>
              <a:t>PELV je ochranné opatření, při němž je ochrana </a:t>
            </a:r>
            <a:r>
              <a:rPr lang="cs-CZ"/>
              <a:t>zajištěna:</a:t>
            </a:r>
            <a:r>
              <a:rPr lang="cs-CZ" dirty="0"/>
              <a:t> </a:t>
            </a:r>
            <a:r>
              <a:rPr lang="cs-CZ"/>
              <a:t>omezením </a:t>
            </a:r>
            <a:r>
              <a:rPr lang="cs-CZ" dirty="0"/>
              <a:t>napětí v obvodu, který může být uzemněn anebo na neživých částech, které mohou být uzemněny </a:t>
            </a:r>
            <a:r>
              <a:rPr lang="cs-CZ"/>
              <a:t>(sítě </a:t>
            </a:r>
            <a:r>
              <a:rPr lang="cs-CZ" dirty="0"/>
              <a:t>PELV),</a:t>
            </a:r>
            <a:br>
              <a:rPr lang="cs-CZ"/>
            </a:br>
            <a:r>
              <a:rPr lang="cs-CZ"/>
              <a:t>a </a:t>
            </a:r>
            <a:r>
              <a:rPr lang="cs-CZ" dirty="0"/>
              <a:t>ochranným oddělením sítě PELV od všech ostatních obvodů jiných než SELV a PELV. </a:t>
            </a:r>
          </a:p>
          <a:p>
            <a:r>
              <a:rPr lang="cs-CZ" dirty="0"/>
              <a:t>Jestliže je obvod PELV uzemněn a jestliže je použito ochranné stínění podle kapitoly 6.4.2.3, je nutné mezi ochranným stíněním a sítí PELV použít základní izolaci.</a:t>
            </a:r>
          </a:p>
        </p:txBody>
      </p:sp>
    </p:spTree>
    <p:extLst>
      <p:ext uri="{BB962C8B-B14F-4D97-AF65-F5344CB8AC3E}">
        <p14:creationId xmlns:p14="http://schemas.microsoft.com/office/powerpoint/2010/main" val="311913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C6F92-D032-C44F-A7CC-837E5A6B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před úrazem elektrickým proudem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613410-AB65-2B47-905A-F16F831AE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525179"/>
            <a:ext cx="4974771" cy="5103600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EA633627-6688-FE45-9A55-B0C22E19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587779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proudový chránič">
            <a:extLst>
              <a:ext uri="{FF2B5EF4-FFF2-40B4-BE49-F238E27FC236}">
                <a16:creationId xmlns:a16="http://schemas.microsoft.com/office/drawing/2014/main" id="{862670E4-164B-7D44-8638-490007DC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7697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9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C4C41-588F-144A-89CE-ED642C32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před úrazem elektrickým proudem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F55976-3E87-5643-82AE-98E004C3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7022471" cy="300763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3B6540-54D0-DF41-B5F2-7C53BA0CD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42" y="4833257"/>
            <a:ext cx="1919582" cy="19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roudový chránič">
            <a:extLst>
              <a:ext uri="{FF2B5EF4-FFF2-40B4-BE49-F238E27FC236}">
                <a16:creationId xmlns:a16="http://schemas.microsoft.com/office/drawing/2014/main" id="{CFCE7F2D-2DB7-BF4B-BBC8-AFBA30550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77" y="177337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oddělovací transformátor">
            <a:extLst>
              <a:ext uri="{FF2B5EF4-FFF2-40B4-BE49-F238E27FC236}">
                <a16:creationId xmlns:a16="http://schemas.microsoft.com/office/drawing/2014/main" id="{D2345D30-6EC2-AC4A-B7C6-CB3FB0197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74" y="4308566"/>
            <a:ext cx="2235926" cy="22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3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A0EDA0-8C93-D64B-84AB-C09644F8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657666"/>
            <a:ext cx="3822192" cy="1344975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Domovní instalace -prostory s vanou a sprchou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3CCD1D-28F2-6440-B897-96117C911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Dle ČSN 33 2000 – 7 – 701</a:t>
            </a:r>
          </a:p>
          <a:p>
            <a:r>
              <a:rPr lang="cs-CZ" sz="2000" dirty="0">
                <a:solidFill>
                  <a:schemeClr val="bg1"/>
                </a:solidFill>
              </a:rPr>
              <a:t>Definuje tzv. zóny 0,1,2</a:t>
            </a:r>
          </a:p>
        </p:txBody>
      </p:sp>
      <p:pic>
        <p:nvPicPr>
          <p:cNvPr id="1028" name="Picture 4" descr="Image result for zony v koupelnách">
            <a:extLst>
              <a:ext uri="{FF2B5EF4-FFF2-40B4-BE49-F238E27FC236}">
                <a16:creationId xmlns:a16="http://schemas.microsoft.com/office/drawing/2014/main" id="{7BD57075-BCAC-A24B-9FBF-49291DDA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90" y="962479"/>
            <a:ext cx="65024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7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Image result for zony v koupelnách">
            <a:extLst>
              <a:ext uri="{FF2B5EF4-FFF2-40B4-BE49-F238E27FC236}">
                <a16:creationId xmlns:a16="http://schemas.microsoft.com/office/drawing/2014/main" id="{9E4B4161-B606-5C49-BFA2-B00D8D427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58950"/>
            <a:ext cx="3541123" cy="2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92FF5B-5C9B-7244-8D53-75BB0864A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71" y="3276600"/>
            <a:ext cx="7395662" cy="29772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55CD22-18B2-0D4F-8F6D-720B713BB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60667"/>
            <a:ext cx="4851944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Image result for zony v koupelnách">
            <a:extLst>
              <a:ext uri="{FF2B5EF4-FFF2-40B4-BE49-F238E27FC236}">
                <a16:creationId xmlns:a16="http://schemas.microsoft.com/office/drawing/2014/main" id="{9E4B4161-B606-5C49-BFA2-B00D8D427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58950"/>
            <a:ext cx="3541123" cy="2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C24F38B-6386-5243-9E13-F482D846C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779" y="4151312"/>
            <a:ext cx="8585200" cy="2336800"/>
          </a:xfrm>
          <a:prstGeom prst="rect">
            <a:avLst/>
          </a:prstGeom>
        </p:spPr>
      </p:pic>
      <p:pic>
        <p:nvPicPr>
          <p:cNvPr id="10" name="Picture 4" descr="Image result for zony v koupelnách">
            <a:extLst>
              <a:ext uri="{FF2B5EF4-FFF2-40B4-BE49-F238E27FC236}">
                <a16:creationId xmlns:a16="http://schemas.microsoft.com/office/drawing/2014/main" id="{698B064C-3492-C844-BE27-CAA0C14C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90688"/>
            <a:ext cx="4550229" cy="29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8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E2D3D09-04E2-2C49-9963-51822779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786" y="1690688"/>
            <a:ext cx="430042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E2D3D09-04E2-2C49-9963-51822779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7" y="1325563"/>
            <a:ext cx="4300427" cy="51673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24330EE-81ED-5742-A74B-71575C93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58" y="1980656"/>
            <a:ext cx="7112954" cy="40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9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Image result for zony v koupelnách">
            <a:extLst>
              <a:ext uri="{FF2B5EF4-FFF2-40B4-BE49-F238E27FC236}">
                <a16:creationId xmlns:a16="http://schemas.microsoft.com/office/drawing/2014/main" id="{9E4B4161-B606-5C49-BFA2-B00D8D427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3" y="1336190"/>
            <a:ext cx="3541123" cy="2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zony v koupelnách">
            <a:extLst>
              <a:ext uri="{FF2B5EF4-FFF2-40B4-BE49-F238E27FC236}">
                <a16:creationId xmlns:a16="http://schemas.microsoft.com/office/drawing/2014/main" id="{698B064C-3492-C844-BE27-CAA0C14C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8173"/>
            <a:ext cx="3714206" cy="24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ED6FC01-7773-F84D-A133-A1E71C13F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699" y="1690688"/>
            <a:ext cx="7259341" cy="49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5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2122B-C068-1C43-A2FF-0A0CFF4F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Image result for zony v koupelnách">
            <a:extLst>
              <a:ext uri="{FF2B5EF4-FFF2-40B4-BE49-F238E27FC236}">
                <a16:creationId xmlns:a16="http://schemas.microsoft.com/office/drawing/2014/main" id="{97C9E53E-2D3A-7A41-BDAB-A6C765FF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3" y="1825625"/>
            <a:ext cx="10716218" cy="44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4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AC5D-9BB8-F64E-9E84-93CB16E1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Elektrické instalace v prostorech s vanou a sprchou</a:t>
            </a:r>
            <a:endParaRPr lang="cs-CZ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5C0C5B-E998-024A-9CCB-085931630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5CDFFAD-E638-1847-8658-AFA0A7B74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Image result for zony v koupelnách">
            <a:extLst>
              <a:ext uri="{FF2B5EF4-FFF2-40B4-BE49-F238E27FC236}">
                <a16:creationId xmlns:a16="http://schemas.microsoft.com/office/drawing/2014/main" id="{9E4B4161-B606-5C49-BFA2-B00D8D427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3" y="1336190"/>
            <a:ext cx="3541123" cy="2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zony v koupelnách">
            <a:extLst>
              <a:ext uri="{FF2B5EF4-FFF2-40B4-BE49-F238E27FC236}">
                <a16:creationId xmlns:a16="http://schemas.microsoft.com/office/drawing/2014/main" id="{698B064C-3492-C844-BE27-CAA0C14C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8173"/>
            <a:ext cx="3714206" cy="24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D060047-26F4-CE46-B6D0-4D357AA89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206" y="2238479"/>
            <a:ext cx="7567748" cy="33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88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313</Words>
  <Application>Microsoft Macintosh PowerPoint</Application>
  <PresentationFormat>Širokoúhlá obrazovka</PresentationFormat>
  <Paragraphs>30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Elektrické instalace v prostorech s vanou a sprchou</vt:lpstr>
      <vt:lpstr>Domovní instalace -prostory s vanou a sprchou</vt:lpstr>
      <vt:lpstr>Elektrické instalace v prostorech s vanou a sprchou</vt:lpstr>
      <vt:lpstr>Elektrické instalace v prostorech s vanou a sprchou</vt:lpstr>
      <vt:lpstr>Elektrické instalace v prostorech s vanou a sprchou</vt:lpstr>
      <vt:lpstr>Elektrické instalace v prostorech s vanou a sprchou</vt:lpstr>
      <vt:lpstr>Elektrické instalace v prostorech s vanou a sprchou</vt:lpstr>
      <vt:lpstr>Elektrické instalace v prostorech s vanou a sprchou</vt:lpstr>
      <vt:lpstr>Elektrické instalace v prostorech s vanou a sprchou</vt:lpstr>
      <vt:lpstr>Elektrické instalace v prostorech s vanou a sprchou</vt:lpstr>
      <vt:lpstr>Ochrana před úrazem elektrickým proudem</vt:lpstr>
      <vt:lpstr>SELV nebo PELV</vt:lpstr>
      <vt:lpstr>Ochrana před úrazem elektrickým proudem</vt:lpstr>
      <vt:lpstr>Ochrana před úrazem elektrickým proudem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Elektrické instalace v bytové a občanské výstavbě </dc:title>
  <dc:creator>Ing. Jiri Peceny</dc:creator>
  <cp:lastModifiedBy>Ing. Jiri Peceny</cp:lastModifiedBy>
  <cp:revision>20</cp:revision>
  <dcterms:created xsi:type="dcterms:W3CDTF">2021-02-03T12:46:37Z</dcterms:created>
  <dcterms:modified xsi:type="dcterms:W3CDTF">2021-02-09T14:29:37Z</dcterms:modified>
</cp:coreProperties>
</file>