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97"/>
    <p:restoredTop sz="96327"/>
  </p:normalViewPr>
  <p:slideViewPr>
    <p:cSldViewPr snapToGrid="0" snapToObjects="1">
      <p:cViewPr varScale="1">
        <p:scale>
          <a:sx n="112" d="100"/>
          <a:sy n="112" d="100"/>
        </p:scale>
        <p:origin x="7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3C81C6-C720-C346-8E4F-D7DD1CD57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DDAEF1-22E7-884F-BFE3-7CC5683BF0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1F8F3B-12B6-754F-AB47-C3BCDC23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81CC-72CB-3248-8D94-A9F67D6E1502}" type="datetimeFigureOut">
              <a:rPr lang="cs-CZ" smtClean="0"/>
              <a:t>19.12.2021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8F0931-4F5D-5344-9A22-4078C5531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D47B57-342D-DD42-B8EF-15C7FFC48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8B03-6947-134E-8C34-B76FE141EC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554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2BEDF4-12B9-A44B-B3E4-4FC1F79D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0DCB555-9DC0-224C-925A-AA5C4C519B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2F2D0A-EE74-8444-8BD5-D77B97CE1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81CC-72CB-3248-8D94-A9F67D6E1502}" type="datetimeFigureOut">
              <a:rPr lang="cs-CZ" smtClean="0"/>
              <a:t>19.12.2021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5B5667-82FC-714D-8517-5A3660F33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D4F6FC-FA19-4848-8B8A-7E827C99C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8B03-6947-134E-8C34-B76FE141EC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24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62BCDA3-963F-1541-98EB-5F2571BC1A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0921A99-4B32-F44E-936A-0A47CC676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A9C725-F5B5-704B-9041-DDA2762DA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81CC-72CB-3248-8D94-A9F67D6E1502}" type="datetimeFigureOut">
              <a:rPr lang="cs-CZ" smtClean="0"/>
              <a:t>19.12.2021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4B82A0-53AD-6642-ADBC-19AA25CFE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76F083-6954-444B-A86D-C6173DB4F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8B03-6947-134E-8C34-B76FE141EC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731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1C7695-4444-4846-B007-363D6A70C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D4D1C6-99B3-FC43-9040-FCE673848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EF6918-90C3-434C-B15B-5DFAB3B6B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81CC-72CB-3248-8D94-A9F67D6E1502}" type="datetimeFigureOut">
              <a:rPr lang="cs-CZ" smtClean="0"/>
              <a:t>19.12.2021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88D99D-CEF6-5649-B00F-0F823A6F1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031FE0-3415-944E-91BF-BF5234361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8B03-6947-134E-8C34-B76FE141EC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78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3B8ACA-6317-4249-99F0-E59D55F71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0E8D80-0449-0F4C-9736-F6E1F7876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4E9FDD-BACD-E34C-8E9A-07B5AF43A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81CC-72CB-3248-8D94-A9F67D6E1502}" type="datetimeFigureOut">
              <a:rPr lang="cs-CZ" smtClean="0"/>
              <a:t>19.12.2021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6DFB1D-188E-214E-A00A-4975B6C1A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4733C7-3938-C640-993B-4EDAF5F17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8B03-6947-134E-8C34-B76FE141EC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075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9DBAC-E787-3843-AD8F-B1409472C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A09C97-B966-CB45-8A3F-D06F6BE36C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C5E0C56-0858-264B-A527-361F81A6E8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F364552-89A1-6F4A-96A6-87A02FF39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81CC-72CB-3248-8D94-A9F67D6E1502}" type="datetimeFigureOut">
              <a:rPr lang="cs-CZ" smtClean="0"/>
              <a:t>19.12.2021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3BA051B-4EED-D141-86C7-09B705E0E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7C6EA4-7377-424A-8FC4-430E05398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8B03-6947-134E-8C34-B76FE141EC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29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7D8AF3-F176-F946-B63F-031CE69F4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2B89D1E-E928-B041-B603-37C624F55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52DC98F-2BF1-204C-8914-9A1228680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289E585-2899-D944-855B-69223BFF0E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430CF14-0A62-2D4F-B9B7-D6A063C9C8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5D42C02-EB70-0C41-B19E-E0CD6F91F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81CC-72CB-3248-8D94-A9F67D6E1502}" type="datetimeFigureOut">
              <a:rPr lang="cs-CZ" smtClean="0"/>
              <a:t>19.12.2021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022CC68-7A4B-7B42-A1FD-4B1F9F170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433803B-305A-B343-86A3-590034D99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8B03-6947-134E-8C34-B76FE141EC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165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0F5756-8BA9-E845-BFA8-D9E71F994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32A662C-D4C6-8C4B-9947-330AECD0B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81CC-72CB-3248-8D94-A9F67D6E1502}" type="datetimeFigureOut">
              <a:rPr lang="cs-CZ" smtClean="0"/>
              <a:t>19.12.2021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C21280A-B1FC-C546-A803-8282266F5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2DEE40-461E-2E42-97F1-068B2954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8B03-6947-134E-8C34-B76FE141EC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576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9278497-41CA-0441-811A-81170A1ED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81CC-72CB-3248-8D94-A9F67D6E1502}" type="datetimeFigureOut">
              <a:rPr lang="cs-CZ" smtClean="0"/>
              <a:t>19.12.2021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7F83BCC-34FC-454C-AA78-3D1BF64D1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FE53360-15CB-8B4A-AB04-FCCEB7B83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8B03-6947-134E-8C34-B76FE141EC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90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1527B7-80A5-974A-ACD8-0E51F3696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22DC81-3CA0-8B44-9E46-72A60973F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F36A790-865D-3D42-B7B1-D087D04790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C6AACCF-EE08-E346-A6EE-5E3728E01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81CC-72CB-3248-8D94-A9F67D6E1502}" type="datetimeFigureOut">
              <a:rPr lang="cs-CZ" smtClean="0"/>
              <a:t>19.12.2021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AE8D50-38AE-9042-8873-819A499F4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EE02482-8725-D04D-A319-36A8527D5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8B03-6947-134E-8C34-B76FE141EC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40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7429C9-1FC8-924A-BA0C-A7DEA1840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176950E-51D9-9340-BD5E-84DA2583C9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131D0A8-9670-C248-88AF-8CCC9219A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2F1D71B-C6EA-164B-BC38-999F79EC0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81CC-72CB-3248-8D94-A9F67D6E1502}" type="datetimeFigureOut">
              <a:rPr lang="cs-CZ" smtClean="0"/>
              <a:t>19.12.2021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2CAACF-E08F-0241-984C-C0242D568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3105D7E-D8D4-A84B-9ADE-5643EB58F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8B03-6947-134E-8C34-B76FE141EC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24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3F52E4B-B045-2248-B62D-E0E5283DB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45D3388-021C-5C48-94B7-699C9EF68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59D47A-A1B8-1A47-A330-FC50719893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F81CC-72CB-3248-8D94-A9F67D6E1502}" type="datetimeFigureOut">
              <a:rPr lang="cs-CZ" smtClean="0"/>
              <a:t>19.12.2021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A9A454-E66D-F242-BCEE-7E308E363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E61F82-5B20-CE45-8742-87C85E5A31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28B03-6947-134E-8C34-B76FE141EC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402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5EC25C-5C48-6E49-BBF7-FB40222081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TEST č.5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ECD636B-6F82-6B41-A05D-AD7E43DB20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Jiří Pečený</a:t>
            </a:r>
          </a:p>
        </p:txBody>
      </p:sp>
    </p:spTree>
    <p:extLst>
      <p:ext uri="{BB962C8B-B14F-4D97-AF65-F5344CB8AC3E}">
        <p14:creationId xmlns:p14="http://schemas.microsoft.com/office/powerpoint/2010/main" val="2009259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D35A71-AA4C-B745-B942-CD8FF8F3E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AB981D-B6F4-044F-8213-103629533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Napište oba KZ v libovolném tvaru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Zapište vztah pro  převod transformátoru?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Popište princip asynchronního motoru 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Jaké druhy transformátorů znáte, uveďte alespoň dva?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Popište funkci proudového chrániče 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 jakém druhu sítě lze využít proudový chránič 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 jakých částí se skládá transformátor + stručný popis funkce ?</a:t>
            </a:r>
          </a:p>
        </p:txBody>
      </p:sp>
    </p:spTree>
    <p:extLst>
      <p:ext uri="{BB962C8B-B14F-4D97-AF65-F5344CB8AC3E}">
        <p14:creationId xmlns:p14="http://schemas.microsoft.com/office/powerpoint/2010/main" val="33349528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60</Words>
  <Application>Microsoft Macintosh PowerPoint</Application>
  <PresentationFormat>Širokoúhlá obrazovka</PresentationFormat>
  <Paragraphs>10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TEST č.5</vt:lpstr>
      <vt:lpstr>Otázky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č.2</dc:title>
  <dc:creator>Ing. Jiri Peceny</dc:creator>
  <cp:lastModifiedBy>Ing. Jiri Peceny</cp:lastModifiedBy>
  <cp:revision>4</cp:revision>
  <dcterms:created xsi:type="dcterms:W3CDTF">2021-03-18T14:03:10Z</dcterms:created>
  <dcterms:modified xsi:type="dcterms:W3CDTF">2021-12-19T15:59:51Z</dcterms:modified>
</cp:coreProperties>
</file>