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40"/>
  </p:normalViewPr>
  <p:slideViewPr>
    <p:cSldViewPr snapToGrid="0" snapToObjects="1">
      <p:cViewPr varScale="1">
        <p:scale>
          <a:sx n="90" d="100"/>
          <a:sy n="90" d="100"/>
        </p:scale>
        <p:origin x="23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BA5A9-E29B-6948-A8AB-94595BBA5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356571-024E-4A4C-BDCF-117801080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B9FC2-ADF7-0F44-90D8-9203C736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5D8B2C-149E-714F-855A-086B5564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3C951-5BD7-C746-9B6B-53D433CA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3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549C1-9B5F-224F-AD26-E13075CF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063CDE-0859-0046-BCA0-6C1BE3F0D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61F8C3-7F49-A644-8817-8207C831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1D5F1-D14A-814F-BBF0-039605C6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EADE6-E477-FF4C-8536-8A105F18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92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F83CF8-835E-EA40-B3E8-CF0DECD82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F89D43-6ED5-774E-BBD6-C083C92CE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8CB516-16F9-954C-89C6-4A48210A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67DB5-4391-DD4F-B496-B208431A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0E0151-2CBB-9244-82E4-A7371B74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2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D9F5E-9B74-8A43-9FDC-64362550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9FAF2-A26C-014F-BD62-F227C2D5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3AB2FC-142B-1446-B4AD-C14916B3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7E52AF-8A04-994D-8220-4207B5A7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18C18-FEF8-F241-AFA1-B11239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5B98D-AEC4-6A4E-8A81-35FE9AEE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6BD5EF-5044-3049-829B-94FBA3471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97423-2E82-5E40-929A-328218EF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04C96F-78F8-A645-9631-EDFF9BBA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58B414-399D-EE4E-8694-E4BB3566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97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A9212-8581-314B-AA60-42722450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D18E7-45AD-B34A-B97A-FEA855B2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A6796D-5645-834F-810F-0F90E4BC5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BF8BAC-A2F7-7347-ACAF-CA2D60B2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1C5C0E-3550-2841-92E5-9C11C484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A6A5B4-7067-374D-98E2-175340E1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0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CC20B-BBAA-BB44-9953-8DB1549A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BB2E01-7407-254B-B7B4-2EA2FA2D5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D0394F-11BA-5849-A209-51879FC50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DB8A22-46A4-D740-B7C0-E80521D20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4669D5-BC9D-1541-9FD7-00D3AA0D3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858949-E8EC-514A-AE10-133D2003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2BBAF06-39E3-0049-8BBE-5EFCEA07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D16CAE-E9DD-D14B-AA27-CC3C61AE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7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AEEB2-417D-7841-919A-8A872E9E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F22FFCE-2442-FD4E-AB42-B87C520E9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E332A0-EF86-0F42-BE7C-8043C1B2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DCABF3-A7A5-0941-8F14-05FDB665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8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8C7F34-8436-2F4C-90F8-CD1C3613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6FBA59-024F-4A4D-ABAA-BA17F067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407C7D-48BB-9E49-9C70-5B395B0F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7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AAB82-91DF-5347-A800-48A97145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774A5-AEC2-714E-8B32-40E5FA212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B346E9-12BE-AC42-923F-3508E8C03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7DB5CB-DF7E-584B-835F-0A2F9723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43A1EE-0F56-E74E-87D9-5319D44F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EE0792-22DC-4941-A38D-7BDD87D5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3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2B7-7956-C648-A2F8-ED97A475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DA5348-9DFE-8645-BF06-4A9B3DF9E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768DBF-E486-6F44-B247-544A37448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8DF122-3D03-2247-9EE7-04009174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1C8410-9DF5-0E4E-A906-DBF3EC83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B4BE7E-FBB9-9447-B2D4-A330277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11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96E32D6-14D9-7742-B626-4A381A9F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D97A46-BD6F-A74C-8370-C5555F084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C9E312-ACD5-1147-941C-76EAEFB15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4F53-24C0-6D49-9683-C2FD921DB5BC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3C528-6602-5D46-BE70-B0DDEAF43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B9D0B0-479A-8049-BB25-9D2BF7EDE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1A60-9C15-9143-A849-49D089331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88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BF5E7-F896-534F-8356-CA4BF26D3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 ZNALOSTÍ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DA2582-02DD-4F43-AE34-FEB4DEB51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Jiří Pečený</a:t>
            </a:r>
          </a:p>
        </p:txBody>
      </p:sp>
    </p:spTree>
    <p:extLst>
      <p:ext uri="{BB962C8B-B14F-4D97-AF65-F5344CB8AC3E}">
        <p14:creationId xmlns:p14="http://schemas.microsoft.com/office/powerpoint/2010/main" val="70753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A4BBC8-FE15-584D-9B32-01AD9982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cs-CZ" dirty="0"/>
              <a:t>Elektromotor pohání stroj s výkonem P</a:t>
            </a:r>
            <a:r>
              <a:rPr lang="cs-CZ" baseline="-25000" dirty="0"/>
              <a:t>2</a:t>
            </a:r>
            <a:r>
              <a:rPr lang="cs-CZ" dirty="0"/>
              <a:t>= 250W, účinnost elektromotoru </a:t>
            </a:r>
            <a:r>
              <a:rPr lang="el-GR" dirty="0"/>
              <a:t>η=0,88 </a:t>
            </a:r>
            <a:r>
              <a:rPr lang="cs-CZ" dirty="0"/>
              <a:t>určete, příkon stroje P</a:t>
            </a:r>
            <a:r>
              <a:rPr lang="cs-CZ" baseline="-25000" dirty="0"/>
              <a:t>1.</a:t>
            </a:r>
          </a:p>
          <a:p>
            <a:pPr marL="571500" indent="-571500">
              <a:buFont typeface="Arial" panose="020B0604020202020204" pitchFamily="34" charset="0"/>
              <a:buAutoNum type="romanUcPeriod"/>
            </a:pPr>
            <a:r>
              <a:rPr lang="cs-CZ" dirty="0"/>
              <a:t>Máme elektrický obvod se dvěma bateriemi a třemi rezistory (obr. 1). Vypočtěte proudy tekoucí jednotlivými větvemi a napětí na jednotlivých rezistorech. (Postačí napsat rovnice obvodu pro I a II.KZ</a:t>
            </a:r>
          </a:p>
          <a:p>
            <a:pPr marL="571500" indent="-571500">
              <a:buAutoNum type="romanUcPeriod"/>
            </a:pPr>
            <a:endParaRPr lang="cs-CZ" baseline="-25000" dirty="0"/>
          </a:p>
          <a:p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51DCAA3-3F9E-AB4D-8C2A-5414420A8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186" y="2628900"/>
            <a:ext cx="4241833" cy="391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8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EC53B2-B69E-ED4F-941D-977A2BCCC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/>
              <a:t>Nakreslete schéma a popište prvky pro ovládání dvou světel ze třech míst.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/>
              <a:t>Co je to kaskádování a selektivita jističů ?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Jaké elektrické prvky obsahuje schema na obrázku ?</a:t>
            </a:r>
          </a:p>
          <a:p>
            <a:pPr marL="514350" indent="-514350">
              <a:buFont typeface="+mj-lt"/>
              <a:buAutoNum type="arabicPeriod"/>
            </a:pPr>
            <a:endParaRPr lang="cs-CZ"/>
          </a:p>
          <a:p>
            <a:pPr marL="514350" indent="-514350">
              <a:buFont typeface="+mj-lt"/>
              <a:buAutoNum type="arabicPeriod"/>
            </a:pPr>
            <a:endParaRPr lang="cs-CZ"/>
          </a:p>
          <a:p>
            <a:pPr marL="514350" indent="-514350">
              <a:buAutoNum type="arabicPeriod"/>
            </a:pPr>
            <a:endParaRPr lang="cs-CZ"/>
          </a:p>
          <a:p>
            <a:endParaRPr lang="cs-CZ" dirty="0"/>
          </a:p>
        </p:txBody>
      </p:sp>
      <p:pic>
        <p:nvPicPr>
          <p:cNvPr id="4" name="Picture 2" descr="ekb2751">
            <a:extLst>
              <a:ext uri="{FF2B5EF4-FFF2-40B4-BE49-F238E27FC236}">
                <a16:creationId xmlns:a16="http://schemas.microsoft.com/office/drawing/2014/main" id="{0B58CD55-BB84-E44D-9B82-1ED2B9728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620" y="3977517"/>
            <a:ext cx="3008312" cy="218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9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3CB62C-E448-C440-96A5-AA5AC384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4. V určitém místě elektrického obvodu došlo ke zkratu. Jaký proud a jaké napětí bude v místě zkratu 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Nakreslete značku polarizovaného kondenzátoru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Nakreslete charakteristiku pojistky </a:t>
            </a:r>
            <a:r>
              <a:rPr lang="cs-CZ" dirty="0" err="1"/>
              <a:t>Gg</a:t>
            </a:r>
            <a:r>
              <a:rPr lang="cs-CZ" dirty="0"/>
              <a:t> a napište všechny druhy pojistek, které znáte.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Nakreslete charakteristiku jističe C.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Jakým způsobem změníme směr otáčení asynchronního třífázového motoru?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Podle uspořádání středních a ochranných vodičů se rozlišují druhy sítí TN. Jakým způsobem lze charakterizovat síť TN-S?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Kolik zásuvek lze připojit na jeden jednofázový zásuvkový obvod při jištění 16 A?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788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178</Words>
  <Application>Microsoft Macintosh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TEST ZNALOSTÍ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ZNALOSTÍ</dc:title>
  <dc:creator>Ing. Jiri Peceny</dc:creator>
  <cp:lastModifiedBy>Ing. Jiri Peceny</cp:lastModifiedBy>
  <cp:revision>2</cp:revision>
  <dcterms:created xsi:type="dcterms:W3CDTF">2021-12-03T18:59:08Z</dcterms:created>
  <dcterms:modified xsi:type="dcterms:W3CDTF">2021-12-03T19:13:05Z</dcterms:modified>
</cp:coreProperties>
</file>