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9F143-C477-7441-A9E4-32203D305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3F5498-532B-5D4C-A282-52655FBD4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1D41E-7047-F943-A48E-16296EB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265E4-0D4C-2D4E-B331-3F4C7762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5D2D9-092A-5246-BF33-492F9AE3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69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A1F67-3185-9A46-9A86-EA97E3E3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86068F-3C19-0A45-BE61-917E58151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B1D154-5282-B147-A1E8-5D7A4D08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D1D864-07DE-DC49-873D-10FB641B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59C165-9D8E-6948-880D-402456B9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5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D9A314-FDCE-DD45-A822-0180D9675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17349D-937D-F245-A62E-92189D275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5581C2-764B-7347-904C-25314AC3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9EC53C-615F-784F-A22F-90F394E2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741666-70B8-CE4F-A70F-7B5E331C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96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171A4-E449-3E47-9E3F-81AC53565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3229C-E232-6E47-9291-ADAD29E2F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280EB4-EB43-C14B-9877-1B65A078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6445AC-8095-0047-9E1A-34A31D9C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AF293-1C1F-F042-9F8E-EF93D911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3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B164F-AB1B-DE4E-8ABF-A86CEE0A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4D1DA2-3A25-4242-861A-21C884272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6CEE0-A5BE-E849-8105-446C9C02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30B557-E3C9-1F4C-8AB4-38C12F01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A94FE7-BB50-0045-AB43-51332202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63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A6516-76FF-4746-9F88-E20356065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951CCB-EBDD-094E-8197-B5ED7AE62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57DE6F-7B89-4843-9A21-372BBA05E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A8F898-1E24-3D46-815B-B3566F97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B7E897-C9B4-584D-81E1-B0042D2C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8E0413-CF35-BE49-ACE4-9C5182AF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112AA-02BA-414B-AEE2-AC923037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591FD7-A5BE-9D47-86A7-C1707E5D4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5ACC29-C448-014A-A736-B06D5013A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8A2025-8D8C-264C-BB73-B4C97B10A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8F3E80-C388-0446-8CDC-A4BE29759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8586AD-384F-E745-A488-3E0469FC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C2D81C-1ADD-3141-B9C0-5FD398B5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2BDB35-1CA7-7044-B350-23CA9EB8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2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87B0B-A7F4-2446-93A5-B86F20E9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290B99-A810-E24A-99D5-576E12F3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505113-CA22-234D-B48B-B44F0498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8AD030-9A49-7F42-9C9A-B71F4F4A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4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F13EE9-68B4-B443-BE0E-1018A8A4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AADDF0-15D3-B545-A1A1-533B44CB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846817-6813-AD42-AA3A-05D7E2D6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71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096E8-EB1F-FF4D-900F-49649DD7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C50647-53B1-6640-9680-D699D65B8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423E63-BA1B-E84F-AC84-F9F696E59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8C8665-DB1D-6940-B287-9D36A72F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0F14AC-CA53-A949-85FA-D76EA9A1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73BA6F-54CB-3D4E-952B-134FE22C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34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B3692-2746-C542-A493-28B142FA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ACBCFD-7D2C-3B40-A86E-6D89E82D5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6B34A3-AB62-E042-9913-C2BD7E6CB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5BF948-F9AA-1947-9E89-D5B54E0B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9C1E28-1477-5E48-A88D-4F2E0004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2B1ECC-5B53-704D-81A0-624B6E63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82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04DF09-4CCE-3348-8060-7D21EFA9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115726-B86F-1847-9365-F26ECD448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B0DF60-16A1-D24F-A4C4-F56596E6A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288F-1090-004C-B05E-DF33AECAE94B}" type="datetimeFigureOut">
              <a:rPr lang="cs-CZ" smtClean="0"/>
              <a:t>01.07.2021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E8C63C-4906-7442-93F3-61B7616D6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227166-F4B0-CA4A-84B2-1D11267DB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4CCCE-385D-1D4B-A42F-1BF467304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0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76C85-0FA0-7844-BABA-B68BD8CF5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Příklad na KZ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80F063-9541-6D46-B485-762B7EC16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54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66750-8473-5748-81EE-166682E0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D62845D-55AB-C745-98AB-C4A2144DA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655" y="1811337"/>
            <a:ext cx="4709140" cy="435133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58CF521-25F6-7C43-9A32-4A0CF1F44EAC}"/>
              </a:ext>
            </a:extLst>
          </p:cNvPr>
          <p:cNvSpPr txBox="1"/>
          <p:nvPr/>
        </p:nvSpPr>
        <p:spPr>
          <a:xfrm>
            <a:off x="6096001" y="222885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Máme elektrický obvod se dvěma bateriemi a třemi rezistory (obr. 1). Vypočtěte proudy tekoucí jednotlivými větvemi a napětí na jednotlivých rezistorech. (Postačí napsat rovnice obvodu pro I a II.KZ</a:t>
            </a:r>
          </a:p>
        </p:txBody>
      </p:sp>
    </p:spTree>
    <p:extLst>
      <p:ext uri="{BB962C8B-B14F-4D97-AF65-F5344CB8AC3E}">
        <p14:creationId xmlns:p14="http://schemas.microsoft.com/office/powerpoint/2010/main" val="20179125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Macintosh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Příklad na KZ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na KZ</dc:title>
  <dc:creator>Ing. Jiri Peceny</dc:creator>
  <cp:lastModifiedBy>Ing. Jiri Peceny</cp:lastModifiedBy>
  <cp:revision>1</cp:revision>
  <dcterms:created xsi:type="dcterms:W3CDTF">2021-07-01T12:59:58Z</dcterms:created>
  <dcterms:modified xsi:type="dcterms:W3CDTF">2021-07-01T13:01:23Z</dcterms:modified>
</cp:coreProperties>
</file>